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256" r:id="rId5"/>
    <p:sldId id="28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</p14:sldIdLst>
        </p14:section>
        <p14:section name="Mid-Year Report" id="{FE44EED4-0F4B-49E5-A016-E284F3BF5565}">
          <p14:sldIdLst/>
        </p14:section>
        <p14:section name="AB943" id="{B9B51309-D148-4332-87C2-07BE32FBCA3B}">
          <p14:sldIdLst/>
        </p14:section>
        <p14:section name="SEAP Funding" id="{155F8A39-33A7-46B3-82C6-ACB5D961D111}">
          <p14:sldIdLst>
            <p14:sldId id="281"/>
          </p14:sldIdLst>
        </p14:section>
        <p14:section name="Learn More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923922"/>
    <a:srgbClr val="D24726"/>
    <a:srgbClr val="FF9B45"/>
    <a:srgbClr val="DD462F"/>
    <a:srgbClr val="F8CFB6"/>
    <a:srgbClr val="F8CAB6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F88FCF-6392-4A53-9511-F344995B9284}" v="8" dt="2022-01-24T22:43:07.2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241" autoAdjust="0"/>
  </p:normalViewPr>
  <p:slideViewPr>
    <p:cSldViewPr snapToGrid="0">
      <p:cViewPr varScale="1">
        <p:scale>
          <a:sx n="70" d="100"/>
          <a:sy n="70" d="100"/>
        </p:scale>
        <p:origin x="840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customXml" Target="../customXml/item4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2/9/2024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2/9/2024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3922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anchor="ctr" anchorCtr="0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SEAP Funding Timelines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F1AD01-6BC6-4213-9828-25BD1518E33F}"/>
              </a:ext>
            </a:extLst>
          </p:cNvPr>
          <p:cNvSpPr txBox="1"/>
          <p:nvPr/>
        </p:nvSpPr>
        <p:spPr>
          <a:xfrm>
            <a:off x="1686615" y="5739405"/>
            <a:ext cx="2390539" cy="260665"/>
          </a:xfrm>
          <a:prstGeom prst="rect">
            <a:avLst/>
          </a:prstGeom>
          <a:solidFill>
            <a:schemeClr val="tx1"/>
          </a:solidFill>
          <a:effectLst>
            <a:innerShdw blurRad="63500" dist="50800" dir="18900000">
              <a:prstClr val="black">
                <a:alpha val="50000"/>
              </a:prstClr>
            </a:innerShdw>
            <a:softEdge rad="31750"/>
          </a:effectLst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4EF2CD8-C853-4B6A-A8C0-0F80E8E374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1380" y="5443718"/>
            <a:ext cx="2664183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SEAP Award Timeline 24-25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B3E3CDD-F495-41A0-80E6-586839D1975B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389967939"/>
              </p:ext>
            </p:extLst>
          </p:nvPr>
        </p:nvGraphicFramePr>
        <p:xfrm>
          <a:off x="617802" y="1243706"/>
          <a:ext cx="10956396" cy="353329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295173">
                  <a:extLst>
                    <a:ext uri="{9D8B030D-6E8A-4147-A177-3AD203B41FA5}">
                      <a16:colId xmlns:a16="http://schemas.microsoft.com/office/drawing/2014/main" val="1903899974"/>
                    </a:ext>
                  </a:extLst>
                </a:gridCol>
                <a:gridCol w="5661223">
                  <a:extLst>
                    <a:ext uri="{9D8B030D-6E8A-4147-A177-3AD203B41FA5}">
                      <a16:colId xmlns:a16="http://schemas.microsoft.com/office/drawing/2014/main" val="2869222616"/>
                    </a:ext>
                  </a:extLst>
                </a:gridCol>
              </a:tblGrid>
              <a:tr h="14628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372794"/>
                  </a:ext>
                </a:extLst>
              </a:tr>
              <a:tr h="408878"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Mid February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SEAP Fund Request forms sent out college wide. Applicants begin to set meetings with Dr. Martinez and Research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090644"/>
                  </a:ext>
                </a:extLst>
              </a:tr>
              <a:tr h="394609"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/>
                        <a:t>March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/>
                        <a:t>SEAP Fund Request Application Orientations and required meeting with Dr. Martinez and Research</a:t>
                      </a:r>
                      <a:endParaRPr lang="en-US" sz="160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43266"/>
                  </a:ext>
                </a:extLst>
              </a:tr>
              <a:tr h="399375">
                <a:tc>
                  <a:txBody>
                    <a:bodyPr/>
                    <a:lstStyle/>
                    <a:p>
                      <a:r>
                        <a:rPr lang="en-US" sz="1600" dirty="0"/>
                        <a:t>Monday, April 15,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u="none" strike="noStrike" kern="1200" baseline="0" dirty="0"/>
                        <a:t>Fund requests are due back to SEAP office email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579239"/>
                  </a:ext>
                </a:extLst>
              </a:tr>
              <a:tr h="606073">
                <a:tc>
                  <a:txBody>
                    <a:bodyPr/>
                    <a:lstStyle/>
                    <a:p>
                      <a:r>
                        <a:rPr lang="en-US" sz="1600" dirty="0"/>
                        <a:t>Mid-Late 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/>
                        <a:t>Subcommittees review applications and receive Executive Team approvals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7453096"/>
                  </a:ext>
                </a:extLst>
              </a:tr>
              <a:tr h="428258"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/>
                        <a:t>Mid- Late May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Funded SEAP request are announced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5303009"/>
                  </a:ext>
                </a:extLst>
              </a:tr>
              <a:tr h="606073">
                <a:tc>
                  <a:txBody>
                    <a:bodyPr/>
                    <a:lstStyle/>
                    <a:p>
                      <a:r>
                        <a:rPr lang="en-US" sz="1600" u="none" strike="noStrike" kern="1200" baseline="0" dirty="0"/>
                        <a:t>July 1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Earliest possible date that funds are available.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83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803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108_Welcome to Powerpoint 2016_CLR_v2" id="{CAB9082A-965C-42BE-8170-C940D3319B60}" vid="{82B84162-888A-4FD2-BEC9-B29B6DB2C73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431189f8-a51b-453f-9f0c-3a0b3b65b12f">HNYXMCCMVK3K-1251-226</_dlc_DocId>
    <_dlc_DocIdUrl xmlns="431189f8-a51b-453f-9f0c-3a0b3b65b12f">
      <Url>https://www.sac.edu/committees/studentsuccess/_layouts/15/DocIdRedir.aspx?ID=HNYXMCCMVK3K-1251-226</Url>
      <Description>HNYXMCCMVK3K-1251-226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AE7A0CB52EBC42AF08ACFF061AC346" ma:contentTypeVersion="2" ma:contentTypeDescription="Create a new document." ma:contentTypeScope="" ma:versionID="ca49691e34bb539676b2aa664491d3fe">
  <xsd:schema xmlns:xsd="http://www.w3.org/2001/XMLSchema" xmlns:xs="http://www.w3.org/2001/XMLSchema" xmlns:p="http://schemas.microsoft.com/office/2006/metadata/properties" xmlns:ns1="http://schemas.microsoft.com/sharepoint/v3" xmlns:ns2="431189f8-a51b-453f-9f0c-3a0b3b65b12f" targetNamespace="http://schemas.microsoft.com/office/2006/metadata/properties" ma:root="true" ma:fieldsID="fc3149e08a55794263263857d4547380" ns1:_="" ns2:_="">
    <xsd:import namespace="http://schemas.microsoft.com/sharepoint/v3"/>
    <xsd:import namespace="431189f8-a51b-453f-9f0c-3a0b3b65b12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189f8-a51b-453f-9f0c-3a0b3b65b12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950072C5-DDE0-4258-BA7A-4D4B80DFA632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8f2c8c94-55ad-411f-9bd9-c81145abce21"/>
    <ds:schemaRef ds:uri="http://purl.org/dc/elements/1.1/"/>
    <ds:schemaRef ds:uri="http://schemas.microsoft.com/office/2006/metadata/properties"/>
    <ds:schemaRef ds:uri="b2714bb8-0a51-4561-8659-149a3f2b7248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AF44101-A691-4319-85ED-61FC2FBE03F9}"/>
</file>

<file path=customXml/itemProps3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F1EFAFCD-88E5-40BD-AFD2-9FC5C6838BC7}"/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0</TotalTime>
  <Words>88</Words>
  <Application>Microsoft Office PowerPoint</Application>
  <PresentationFormat>Widescreen</PresentationFormat>
  <Paragraphs>15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Segoe UI</vt:lpstr>
      <vt:lpstr>Segoe UI Light</vt:lpstr>
      <vt:lpstr>WelcomeDoc</vt:lpstr>
      <vt:lpstr>SEAP Funding Timelines</vt:lpstr>
      <vt:lpstr>SEAP Award Timeline 24-25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SEAP 2022-2023</dc:title>
  <dc:creator/>
  <cp:keywords/>
  <cp:lastModifiedBy/>
  <cp:revision>5</cp:revision>
  <dcterms:created xsi:type="dcterms:W3CDTF">2022-01-21T22:34:55Z</dcterms:created>
  <dcterms:modified xsi:type="dcterms:W3CDTF">2024-02-09T23:58:39Z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0x01010004AE7A0CB52EBC42AF08ACFF061AC346</vt:lpwstr>
  </property>
  <property fmtid="{D5CDD505-2E9C-101B-9397-08002B2CF9AE}" pid="3" name="MediaServiceImageTags">
    <vt:lpwstr/>
  </property>
  <property fmtid="{D5CDD505-2E9C-101B-9397-08002B2CF9AE}" pid="4" name="_dlc_DocIdItemGuid">
    <vt:lpwstr>5b8e764f-f3ab-40da-bef9-5bc47ef6628a</vt:lpwstr>
  </property>
</Properties>
</file>